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ишлаб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чиқариш қуввати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1 658 880  </a:t>
            </a:r>
            <a:r>
              <a:rPr lang="uz-Cyrl-UZ" sz="1200" dirty="0" smtClean="0">
                <a:solidFill>
                  <a:srgbClr val="00206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м2</a:t>
            </a:r>
            <a:endParaRPr lang="ru-RU" sz="11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94599" y="5117736"/>
            <a:ext cx="6270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585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96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604246" y="5487536"/>
            <a:ext cx="56141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585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946644" y="557105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ru-RU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99606" y="5139649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000" dirty="0">
                <a:solidFill>
                  <a:schemeClr val="bg1"/>
                </a:solidFill>
              </a:rPr>
              <a:t>Суний мармар </a:t>
            </a:r>
            <a:endParaRPr lang="uz-Cyrl-UZ" sz="2000" dirty="0" smtClean="0">
              <a:solidFill>
                <a:schemeClr val="bg1"/>
              </a:solidFill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b="1" dirty="0" err="1" smtClean="0">
                <a:solidFill>
                  <a:srgbClr val="002060"/>
                </a:solidFill>
                <a:latin typeface="Arial"/>
                <a:cs typeface="Arial"/>
              </a:rPr>
              <a:t>Суний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/>
                <a:cs typeface="Arial"/>
              </a:rPr>
              <a:t>мармар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/>
                <a:cs typeface="Arial"/>
              </a:rPr>
              <a:t>ишлаб</a:t>
            </a:r>
            <a:r>
              <a:rPr lang="ru-RU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/>
                <a:cs typeface="Arial"/>
              </a:rPr>
              <a:t>чиқариш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”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6976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220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359 </a:t>
            </a:r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млн</a:t>
            </a: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934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79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238549" y="3235469"/>
            <a:ext cx="788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100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541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73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560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012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8712" y="3098338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0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5688" y="2843128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pic>
        <p:nvPicPr>
          <p:cNvPr id="91" name="Рисунок 9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36405" y="2343827"/>
            <a:ext cx="1892857" cy="14568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" name="Picture 12" descr="Купить Ступень Васильевский гранит по лучшей цене в Украине - 687782674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80" y="4276512"/>
            <a:ext cx="2800642" cy="22317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" name="Picture 2" descr="C:\Users\1\Desktop\РАНО САНОАТ САВДО\photo_2020-08-20_15-33-13.jpg"/>
          <p:cNvPicPr>
            <a:picLocks noChangeAspect="1" noChangeArrowheads="1"/>
          </p:cNvPicPr>
          <p:nvPr/>
        </p:nvPicPr>
        <p:blipFill>
          <a:blip r:embed="rId14"/>
          <a:srcRect t="14331" b="16400"/>
          <a:stretch>
            <a:fillRect/>
          </a:stretch>
        </p:blipFill>
        <p:spPr bwMode="auto">
          <a:xfrm>
            <a:off x="9343274" y="4307926"/>
            <a:ext cx="2715284" cy="2324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5370</TotalTime>
  <Words>122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532</cp:revision>
  <dcterms:created xsi:type="dcterms:W3CDTF">2020-12-11T07:51:35Z</dcterms:created>
  <dcterms:modified xsi:type="dcterms:W3CDTF">2021-08-04T12:19:40Z</dcterms:modified>
</cp:coreProperties>
</file>